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806a6797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806a6797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Bánszky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668a97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668a97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Bánszky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Strassen’s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DeepMind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8b68ee6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8b68ee6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8b68ee69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8b68ee6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Bánszky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806a679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806a679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806a6797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806a679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806a6797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806a6797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bur.org/hereandnow/2023/06/06/apple-vision-pro-vr-headset" TargetMode="External"/><Relationship Id="rId4" Type="http://schemas.openxmlformats.org/officeDocument/2006/relationships/hyperlink" Target="https://www.theguardian.com/food/2021/nov/16/3d-printed-steak-taste-test-meat-mimic" TargetMode="External"/><Relationship Id="rId10" Type="http://schemas.openxmlformats.org/officeDocument/2006/relationships/hyperlink" Target="https://www.forbes.com/sites/janakirammsv/2022/03/14/5-ai-tools-that-can-generate-code-to-help-programmers/?sh=437be7c65ee0" TargetMode="External"/><Relationship Id="rId9" Type="http://schemas.openxmlformats.org/officeDocument/2006/relationships/hyperlink" Target="https://github.com/pjbk/GitHubCopilot" TargetMode="External"/><Relationship Id="rId5" Type="http://schemas.openxmlformats.org/officeDocument/2006/relationships/hyperlink" Target="https://timesofindia.indiatimes.com/most-searched-products/mobile-phones/mobiles/foldable-phones-samsung-huawei-motorola-and-other-brands-to-look-out-for/articleshow/72184624.cms" TargetMode="External"/><Relationship Id="rId6" Type="http://schemas.openxmlformats.org/officeDocument/2006/relationships/hyperlink" Target="https://www.lifewire.com/smart-refrigerator-4158327" TargetMode="External"/><Relationship Id="rId7" Type="http://schemas.openxmlformats.org/officeDocument/2006/relationships/hyperlink" Target="https://www.sbsmobile.com/fra/en/tws/8793-beat-free-true-wireless-stereo-earphones-with-touch-control-8018417427480.html" TargetMode="External"/><Relationship Id="rId8" Type="http://schemas.openxmlformats.org/officeDocument/2006/relationships/hyperlink" Target="https://www.digitalclassworld.com/blog/digital-board-for-teachin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Modern I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nventions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Presentation by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Vivien Barkóczi &amp; Balázs Bánszky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Latest Inventions</a:t>
            </a:r>
            <a:endParaRPr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41900" y="2039800"/>
            <a:ext cx="39999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Quantum computing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Reusable rockets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3D Food printing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Artificial intelligence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2039800"/>
            <a:ext cx="39999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Virtual reality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home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phones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Neuralink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47040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science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572000" y="147040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us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61" y="3432250"/>
            <a:ext cx="2432775" cy="1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462" y="3432256"/>
            <a:ext cx="2432775" cy="14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Latest Discoveries</a:t>
            </a:r>
            <a:endParaRPr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0525" y="2519275"/>
            <a:ext cx="81846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Quantum teleportation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Detecting gravitational waves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New way of matrix multiplication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1750"/>
            <a:ext cx="4441627" cy="249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Everyday Life -</a:t>
            </a:r>
            <a:endParaRPr b="1" sz="2748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at Home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Foldable devices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Home entertainment devices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Robot vacuum cleaner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Smart home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Smart fridge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825" y="1635788"/>
            <a:ext cx="2438499" cy="18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250" y="3216525"/>
            <a:ext cx="2743312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Everyday Life -</a:t>
            </a:r>
            <a:endParaRPr b="1" sz="2748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at School &amp; Work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Wireless earbuds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Laptop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Printer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Projector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Electric board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Self-driving car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625" y="183625"/>
            <a:ext cx="18288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08825"/>
            <a:ext cx="3766001" cy="23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Nunito"/>
                <a:ea typeface="Nunito"/>
                <a:cs typeface="Nunito"/>
                <a:sym typeface="Nunito"/>
              </a:rPr>
              <a:t>What do we use it for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Generate source code with AI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isten to music anywhere with wireless earbuds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To make our life easier &amp; comfortable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23" y="1579875"/>
            <a:ext cx="3706500" cy="155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13" y="2653250"/>
            <a:ext cx="3966925" cy="23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Image Sources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https://www.wbur.org/hereandnow/2023/06/06/apple-vision-pro-vr-headset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https://www.theguardian.com/food/2021/nov/16/3d-printed-steak-taste-test-meat-mimic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https://timesofindia.indiatimes.com/most-searched-products/mobile-phones/mobiles/foldable-phones-samsung-huawei-motorola-and-other-brands-to-look-out-for/articleshow/72184624.cms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https://www.lifewire.com/smart-refrigerator-4158327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https://www.sbsmobile.com/fra/en/tws/8793-beat-free-true-wireless-stereo-earphones-with-touch-control-8018417427480.html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https://www.digitalclassworld.com/blog/digital-board-for-teaching/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https://github.com/pjbk/GitHubCopilot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https://www.forbes.com/sites/janakirammsv/2022/03/14/5-ai-tools-that-can-generate-code-to-help-programmers/?sh=437be7c65ee0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Thanks for your attention!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